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57" r:id="rId4"/>
    <p:sldId id="258" r:id="rId5"/>
    <p:sldId id="266" r:id="rId6"/>
    <p:sldId id="259" r:id="rId7"/>
    <p:sldId id="260" r:id="rId8"/>
    <p:sldId id="277" r:id="rId9"/>
    <p:sldId id="272" r:id="rId10"/>
    <p:sldId id="278" r:id="rId11"/>
    <p:sldId id="261" r:id="rId12"/>
    <p:sldId id="279" r:id="rId13"/>
    <p:sldId id="262" r:id="rId14"/>
    <p:sldId id="269" r:id="rId15"/>
    <p:sldId id="263" r:id="rId16"/>
    <p:sldId id="264" r:id="rId17"/>
    <p:sldId id="280" r:id="rId18"/>
    <p:sldId id="276" r:id="rId19"/>
    <p:sldId id="274" r:id="rId20"/>
    <p:sldId id="275" r:id="rId21"/>
    <p:sldId id="268" r:id="rId22"/>
    <p:sldId id="283" r:id="rId23"/>
    <p:sldId id="281" r:id="rId24"/>
    <p:sldId id="282" r:id="rId25"/>
    <p:sldId id="267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7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5" Type="http://schemas.openxmlformats.org/officeDocument/2006/relationships/slide" Target="slide3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image" Target="../media/image4.png"/><Relationship Id="rId4" Type="http://schemas.openxmlformats.org/officeDocument/2006/relationships/slide" Target="slide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8.xml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C801C04-6B49-46F3-AAC7-1E9C34EE64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暂不考虑发现板块，有机会再扩展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挪车码的业务原则：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1</a:t>
            </a:r>
            <a:r>
              <a:rPr lang="zh-CN" altLang="en-US" sz="1200" dirty="0"/>
              <a:t>、线上体验码与实体码没有必然联系，业务上解耦，降低复杂度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2</a:t>
            </a:r>
            <a:r>
              <a:rPr lang="zh-CN" altLang="en-US" sz="1200" dirty="0"/>
              <a:t>、线上体验码可以删除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3</a:t>
            </a:r>
            <a:r>
              <a:rPr lang="zh-CN" altLang="en-US" sz="1200" dirty="0"/>
              <a:t>、实体码发送空码，用户收到重新绑定。绑定后，生效。可以解绑。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4</a:t>
            </a:r>
            <a:r>
              <a:rPr lang="zh-CN" altLang="en-US" sz="1200" dirty="0"/>
              <a:t>、无论是体验码还是实体码，删除（解绑）后，都将不具备业务能力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5</a:t>
            </a:r>
            <a:r>
              <a:rPr lang="zh-CN" altLang="en-US" sz="1200" dirty="0"/>
              <a:t>、体验码删除后，已打印出来的码</a:t>
            </a:r>
            <a:r>
              <a:rPr lang="zh-CN" altLang="en-US" sz="1200" dirty="0">
                <a:solidFill>
                  <a:srgbClr val="C00000"/>
                </a:solidFill>
              </a:rPr>
              <a:t>彻底作废</a:t>
            </a:r>
            <a:r>
              <a:rPr lang="zh-CN" altLang="en-US" sz="1200" dirty="0"/>
              <a:t>。想再次使用，需要重新生成并打印。用户扫删除后的体验码，给出提示，该码已经作废，返回首页。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6</a:t>
            </a:r>
            <a:r>
              <a:rPr lang="zh-CN" altLang="en-US" sz="1200" dirty="0"/>
              <a:t>、实体码解绑后，</a:t>
            </a:r>
            <a:r>
              <a:rPr lang="zh-CN" altLang="en-US" sz="1200" dirty="0">
                <a:solidFill>
                  <a:srgbClr val="C00000"/>
                </a:solidFill>
              </a:rPr>
              <a:t>任何用户</a:t>
            </a:r>
            <a:r>
              <a:rPr lang="zh-CN" altLang="en-US" sz="1200" dirty="0"/>
              <a:t>，均可以扫码，绑定自己的车牌与手机，重新使用。用户扫删除后的实体码，出现绑定车牌的界面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7</a:t>
            </a:r>
            <a:r>
              <a:rPr lang="zh-CN" altLang="en-US" sz="1200" dirty="0"/>
              <a:t>、无论是体验码还是实体码，自己扫，出现码对应的绑定信息页面。别人扫，出现挪车页面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8</a:t>
            </a:r>
            <a:r>
              <a:rPr lang="zh-CN" altLang="en-US" sz="1200" dirty="0"/>
              <a:t>、同样的车牌、同样的手机号码，可以有多个体验码，绑定多个实体码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C48815-BF4F-457C-B83C-D04EDEB4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业务说明</a:t>
            </a:r>
          </a:p>
        </p:txBody>
      </p:sp>
    </p:spTree>
    <p:extLst>
      <p:ext uri="{BB962C8B-B14F-4D97-AF65-F5344CB8AC3E}">
        <p14:creationId xmlns:p14="http://schemas.microsoft.com/office/powerpoint/2010/main" val="366654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4748C13-E8A5-484C-AA79-2AB6B599E746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5E5C88C-70C5-4F76-9D17-DE5E41CA31FD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3301469-A535-4A56-8327-30D535C2DEA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4B35B0-F4A2-4D83-8BE5-DA0A421DB851}"/>
              </a:ext>
            </a:extLst>
          </p:cNvPr>
          <p:cNvSpPr txBox="1"/>
          <p:nvPr/>
        </p:nvSpPr>
        <p:spPr>
          <a:xfrm>
            <a:off x="1137062" y="3200350"/>
            <a:ext cx="2720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确认解绑该挪车码？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删除后，你需要重新对挪车码扫码，重新绑定车辆信息</a:t>
            </a:r>
          </a:p>
        </p:txBody>
      </p:sp>
      <p:sp>
        <p:nvSpPr>
          <p:cNvPr id="23" name="文本框 22">
            <a:hlinkClick r:id="rId2" action="ppaction://hlinksldjump"/>
            <a:extLst>
              <a:ext uri="{FF2B5EF4-FFF2-40B4-BE49-F238E27FC236}">
                <a16:creationId xmlns:a16="http://schemas.microsoft.com/office/drawing/2014/main" id="{816FBD99-6306-4017-9616-8BF1696821CA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992456-BD1E-493E-B036-BBBFA59CC97E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67210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收货人与地址需要管理和维护</a:t>
            </a:r>
            <a:endParaRPr lang="en-US" altLang="zh-CN" dirty="0"/>
          </a:p>
          <a:p>
            <a:r>
              <a:rPr lang="zh-CN" altLang="en-US" dirty="0"/>
              <a:t>本期</a:t>
            </a:r>
            <a:r>
              <a:rPr lang="zh-CN" altLang="en-US" dirty="0">
                <a:solidFill>
                  <a:srgbClr val="C00000"/>
                </a:solidFill>
              </a:rPr>
              <a:t>先不考虑</a:t>
            </a:r>
            <a:r>
              <a:rPr lang="zh-CN" altLang="en-US" dirty="0"/>
              <a:t>，用户直接填写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76036" y="2415208"/>
            <a:ext cx="3085755" cy="2163418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102250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102251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4BDCB7F1-80A4-4A47-A0CB-AE9AB614B816}"/>
              </a:ext>
            </a:extLst>
          </p:cNvPr>
          <p:cNvSpPr/>
          <p:nvPr/>
        </p:nvSpPr>
        <p:spPr>
          <a:xfrm>
            <a:off x="1022510" y="3387133"/>
            <a:ext cx="2982152" cy="774162"/>
          </a:xfrm>
          <a:prstGeom prst="rect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DCA9F67-0F0B-48AD-A401-B22CD96B9924}"/>
              </a:ext>
            </a:extLst>
          </p:cNvPr>
          <p:cNvSpPr txBox="1"/>
          <p:nvPr/>
        </p:nvSpPr>
        <p:spPr>
          <a:xfrm>
            <a:off x="1446847" y="3435279"/>
            <a:ext cx="239868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EFEF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收货地址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8A7AF85-C695-41E4-9597-0A13B2EC698A}"/>
              </a:ext>
            </a:extLst>
          </p:cNvPr>
          <p:cNvSpPr/>
          <p:nvPr/>
        </p:nvSpPr>
        <p:spPr>
          <a:xfrm>
            <a:off x="1072604" y="3464287"/>
            <a:ext cx="193412" cy="1934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1BBD1AF3-426F-4D68-815E-E93E2543648E}"/>
              </a:ext>
            </a:extLst>
          </p:cNvPr>
          <p:cNvCxnSpPr/>
          <p:nvPr/>
        </p:nvCxnSpPr>
        <p:spPr>
          <a:xfrm>
            <a:off x="1358443" y="3427499"/>
            <a:ext cx="0" cy="256371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76437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C76767-94A5-4102-AD3A-6DEF11785BB0}"/>
              </a:ext>
            </a:extLst>
          </p:cNvPr>
          <p:cNvSpPr txBox="1"/>
          <p:nvPr/>
        </p:nvSpPr>
        <p:spPr>
          <a:xfrm>
            <a:off x="3116439" y="573723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FECDB8A-ADFD-4AC7-B792-0F32E071CB9E}"/>
              </a:ext>
            </a:extLst>
          </p:cNvPr>
          <p:cNvSpPr txBox="1"/>
          <p:nvPr/>
        </p:nvSpPr>
        <p:spPr>
          <a:xfrm>
            <a:off x="3116439" y="4268129"/>
            <a:ext cx="823105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更改收货地址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本期暂不考虑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我的地址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CC01A4F-C434-47C3-AE72-B55E1481C4A6}"/>
              </a:ext>
            </a:extLst>
          </p:cNvPr>
          <p:cNvGrpSpPr/>
          <p:nvPr/>
        </p:nvGrpSpPr>
        <p:grpSpPr>
          <a:xfrm>
            <a:off x="949565" y="775257"/>
            <a:ext cx="3134218" cy="1486177"/>
            <a:chOff x="949565" y="775254"/>
            <a:chExt cx="3134218" cy="148617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AC1BFF3-259E-4931-A1A1-2540C4826B73}"/>
                </a:ext>
              </a:extLst>
            </p:cNvPr>
            <p:cNvGrpSpPr/>
            <p:nvPr/>
          </p:nvGrpSpPr>
          <p:grpSpPr>
            <a:xfrm>
              <a:off x="952040" y="775254"/>
              <a:ext cx="3131743" cy="1121011"/>
              <a:chOff x="109797" y="1857528"/>
              <a:chExt cx="3131743" cy="1121011"/>
            </a:xfrm>
            <a:solidFill>
              <a:schemeClr val="bg1"/>
            </a:solidFill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F951A511-FEA9-44C3-91D4-EB791E8A007B}"/>
                  </a:ext>
                </a:extLst>
              </p:cNvPr>
              <p:cNvSpPr/>
              <p:nvPr/>
            </p:nvSpPr>
            <p:spPr>
              <a:xfrm>
                <a:off x="109797" y="1857528"/>
                <a:ext cx="3131743" cy="1121011"/>
              </a:xfrm>
              <a:prstGeom prst="rect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4C200103-073D-4EF1-B144-98147887A54C}"/>
                  </a:ext>
                </a:extLst>
              </p:cNvPr>
              <p:cNvSpPr txBox="1"/>
              <p:nvPr/>
            </p:nvSpPr>
            <p:spPr>
              <a:xfrm>
                <a:off x="191804" y="250665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收件人：倪晓兵</a:t>
                </a: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A38AA000-AE41-4BFE-A69F-CD61B3DAD8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905" y="2414120"/>
                <a:ext cx="2998675" cy="0"/>
              </a:xfrm>
              <a:prstGeom prst="line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FDBA948E-2EEF-4F31-A62C-43947A62E515}"/>
                  </a:ext>
                </a:extLst>
              </p:cNvPr>
              <p:cNvSpPr txBox="1"/>
              <p:nvPr/>
            </p:nvSpPr>
            <p:spPr>
              <a:xfrm>
                <a:off x="199905" y="194223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广东省深圳市宝安区新安街道御景台</a:t>
                </a: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C32F225-A03E-443A-BB74-C5B63B5E15FC}"/>
                </a:ext>
              </a:extLst>
            </p:cNvPr>
            <p:cNvSpPr txBox="1"/>
            <p:nvPr/>
          </p:nvSpPr>
          <p:spPr>
            <a:xfrm>
              <a:off x="1042148" y="1628136"/>
              <a:ext cx="296772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联系方式：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FDC6817-4C37-4B1A-A353-69DE29826183}"/>
                </a:ext>
              </a:extLst>
            </p:cNvPr>
            <p:cNvSpPr/>
            <p:nvPr/>
          </p:nvSpPr>
          <p:spPr>
            <a:xfrm>
              <a:off x="949565" y="1896267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42492F8-5F0F-4C3A-A767-C3AED87F62B9}"/>
                </a:ext>
              </a:extLst>
            </p:cNvPr>
            <p:cNvSpPr/>
            <p:nvPr/>
          </p:nvSpPr>
          <p:spPr>
            <a:xfrm>
              <a:off x="1042148" y="1993467"/>
              <a:ext cx="195708" cy="195708"/>
            </a:xfrm>
            <a:prstGeom prst="ellipse">
              <a:avLst/>
            </a:prstGeom>
            <a:solidFill>
              <a:srgbClr val="09BB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55E624F0-BA08-4C6F-A8C9-C1CCF4E67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28" b="76089" l="47246" r="52197"/>
                      </a14:imgEffect>
                    </a14:imgLayer>
                  </a14:imgProps>
                </a:ext>
              </a:extLst>
            </a:blip>
            <a:srcRect l="46627" t="24271" r="47184" b="18153"/>
            <a:stretch/>
          </p:blipFill>
          <p:spPr>
            <a:xfrm>
              <a:off x="1073955" y="2026796"/>
              <a:ext cx="120433" cy="124896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B0B056C-773E-4CAE-88A0-559D23E3C950}"/>
                </a:ext>
              </a:extLst>
            </p:cNvPr>
            <p:cNvSpPr txBox="1"/>
            <p:nvPr/>
          </p:nvSpPr>
          <p:spPr>
            <a:xfrm>
              <a:off x="1249624" y="1974109"/>
              <a:ext cx="11131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默认地址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83BC819C-533F-4C8A-9A27-1B78E4C4F988}"/>
                </a:ext>
              </a:extLst>
            </p:cNvPr>
            <p:cNvSpPr txBox="1"/>
            <p:nvPr/>
          </p:nvSpPr>
          <p:spPr>
            <a:xfrm>
              <a:off x="3249594" y="1974109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2BB1EA60-7FB2-4D5E-816F-C9F5A293BE9A}"/>
                </a:ext>
              </a:extLst>
            </p:cNvPr>
            <p:cNvSpPr txBox="1"/>
            <p:nvPr/>
          </p:nvSpPr>
          <p:spPr>
            <a:xfrm>
              <a:off x="3649130" y="1974107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删除</a:t>
              </a:r>
            </a:p>
          </p:txBody>
        </p:sp>
      </p:grpSp>
      <p:sp>
        <p:nvSpPr>
          <p:cNvPr id="66" name="矩形: 圆角 65">
            <a:hlinkClick r:id="rId4" action="ppaction://hlinksldjump"/>
            <a:extLst>
              <a:ext uri="{FF2B5EF4-FFF2-40B4-BE49-F238E27FC236}">
                <a16:creationId xmlns:a16="http://schemas.microsoft.com/office/drawing/2014/main" id="{A17AC1DD-DE36-4D48-A66A-D56E30B5E4C4}"/>
              </a:ext>
            </a:extLst>
          </p:cNvPr>
          <p:cNvSpPr/>
          <p:nvPr/>
        </p:nvSpPr>
        <p:spPr>
          <a:xfrm>
            <a:off x="949565" y="599803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新增收货地址</a:t>
            </a:r>
          </a:p>
        </p:txBody>
      </p:sp>
    </p:spTree>
    <p:extLst>
      <p:ext uri="{BB962C8B-B14F-4D97-AF65-F5344CB8AC3E}">
        <p14:creationId xmlns:p14="http://schemas.microsoft.com/office/powerpoint/2010/main" val="282332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07220" y="92904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39118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85393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配送信息这里，显示最后一次物流动态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63824" y="925898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444467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907222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配送中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正在发往深圳市转运中心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7CB10054-FA18-4F36-A8E4-E4ACB55128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22403" y="2744362"/>
            <a:ext cx="120972" cy="16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配送信息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375F38A-EEA8-438F-9A61-5A1AB8F231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9" b="6763"/>
          <a:stretch/>
        </p:blipFill>
        <p:spPr>
          <a:xfrm>
            <a:off x="889508" y="728870"/>
            <a:ext cx="3235925" cy="555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3171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收到实体空码，绑定</a:t>
            </a:r>
            <a:endParaRPr lang="en-US" altLang="zh-CN" dirty="0"/>
          </a:p>
          <a:p>
            <a:r>
              <a:rPr lang="zh-CN" altLang="en-US" dirty="0"/>
              <a:t>任何一个删除后的实体码，均为空码</a:t>
            </a:r>
            <a:endParaRPr lang="en-US" altLang="zh-CN" dirty="0"/>
          </a:p>
          <a:p>
            <a:r>
              <a:rPr lang="zh-CN" altLang="en-US" dirty="0"/>
              <a:t>空码被任何人扫，都可以绑定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绑定挪车码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绑定</a:t>
            </a:r>
          </a:p>
        </p:txBody>
      </p:sp>
    </p:spTree>
    <p:extLst>
      <p:ext uri="{BB962C8B-B14F-4D97-AF65-F5344CB8AC3E}">
        <p14:creationId xmlns:p14="http://schemas.microsoft.com/office/powerpoint/2010/main" val="2860301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自己扫已经打印出来的纸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返回首页</a:t>
            </a:r>
          </a:p>
        </p:txBody>
      </p:sp>
    </p:spTree>
    <p:extLst>
      <p:ext uri="{BB962C8B-B14F-4D97-AF65-F5344CB8AC3E}">
        <p14:creationId xmlns:p14="http://schemas.microsoft.com/office/powerpoint/2010/main" val="2971158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93975" y="167790"/>
            <a:ext cx="5677175" cy="60003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挪车码的首页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任何用户都可以体验领取自己的挪车码</a:t>
            </a:r>
            <a:endParaRPr lang="en-US" altLang="zh-CN" sz="1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11480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、扫码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、获取车主电话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隐号通话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不会因为停在路边泄露</a:t>
            </a: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通话时保障双方的隐私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19212" y="509175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15" name="矩形: 圆角 14">
            <a:hlinkClick r:id="rId5" action="ppaction://hlinksldjump"/>
            <a:extLst>
              <a:ext uri="{FF2B5EF4-FFF2-40B4-BE49-F238E27FC236}">
                <a16:creationId xmlns:a16="http://schemas.microsoft.com/office/drawing/2014/main" id="{3699BE13-175B-46D0-916A-7938EF76BA61}"/>
              </a:ext>
            </a:extLst>
          </p:cNvPr>
          <p:cNvSpPr/>
          <p:nvPr/>
        </p:nvSpPr>
        <p:spPr>
          <a:xfrm>
            <a:off x="919213" y="552483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线上体验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别人扫已经打印出来的纸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去领取我的挪车码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5920188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请</a:t>
            </a:r>
            <a:r>
              <a:rPr lang="en-US" altLang="zh-CN" dirty="0"/>
              <a:t>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配送信息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375F38A-EEA8-438F-9A61-5A1AB8F231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9" b="6763"/>
          <a:stretch/>
        </p:blipFill>
        <p:spPr>
          <a:xfrm>
            <a:off x="889508" y="728870"/>
            <a:ext cx="3235925" cy="5552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9528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常见问题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33DCE6B-CFF9-403F-9A82-17851BC8754C}"/>
              </a:ext>
            </a:extLst>
          </p:cNvPr>
          <p:cNvGrpSpPr/>
          <p:nvPr/>
        </p:nvGrpSpPr>
        <p:grpSpPr>
          <a:xfrm>
            <a:off x="946934" y="751029"/>
            <a:ext cx="3131743" cy="802477"/>
            <a:chOff x="109797" y="743260"/>
            <a:chExt cx="3131743" cy="802477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44C2A4D-464A-407F-ADEB-EE4CDF027384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517978E-BCE3-4DDC-B76D-542E72CDB0C9}"/>
                </a:ext>
              </a:extLst>
            </p:cNvPr>
            <p:cNvSpPr txBox="1"/>
            <p:nvPr/>
          </p:nvSpPr>
          <p:spPr>
            <a:xfrm>
              <a:off x="193351" y="815410"/>
              <a:ext cx="296772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、在线体验生成码和寄出的码是不是同一个？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DB28C39-A379-44F9-BBCE-4280AEEE910C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不是，在线体验生成的码仅限于线上体验和打印使用。寄出的码是全新空码，到手之后需要使用支付宝扫码绑定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BCAD90D-D698-4F39-A2F2-390DA2E15EE3}"/>
              </a:ext>
            </a:extLst>
          </p:cNvPr>
          <p:cNvGrpSpPr/>
          <p:nvPr/>
        </p:nvGrpSpPr>
        <p:grpSpPr>
          <a:xfrm>
            <a:off x="946934" y="1550257"/>
            <a:ext cx="3131743" cy="802477"/>
            <a:chOff x="109797" y="743260"/>
            <a:chExt cx="3131743" cy="802477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685AB30-6BF7-40CC-B092-B1CABA97A28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58D7BE7-7CE6-4535-9EB6-036220A69BDE}"/>
                </a:ext>
              </a:extLst>
            </p:cNvPr>
            <p:cNvSpPr txBox="1"/>
            <p:nvPr/>
          </p:nvSpPr>
          <p:spPr>
            <a:xfrm>
              <a:off x="193351" y="815410"/>
              <a:ext cx="291866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、购买之后多久发货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460A485-3A37-4B48-963A-E9F7084D968E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工作日购买之后第二天发货，周末及节假日购买后在下一个工作日发出</a:t>
              </a:r>
            </a:p>
          </p:txBody>
        </p:sp>
      </p:grpSp>
      <p:sp>
        <p:nvSpPr>
          <p:cNvPr id="14" name="内容占位符 13">
            <a:extLst>
              <a:ext uri="{FF2B5EF4-FFF2-40B4-BE49-F238E27FC236}">
                <a16:creationId xmlns:a16="http://schemas.microsoft.com/office/drawing/2014/main" id="{CEF014FB-A24C-457A-A1BD-9A664482DA0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13203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使用帮助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B33DCE6B-CFF9-403F-9A82-17851BC8754C}"/>
              </a:ext>
            </a:extLst>
          </p:cNvPr>
          <p:cNvGrpSpPr/>
          <p:nvPr/>
        </p:nvGrpSpPr>
        <p:grpSpPr>
          <a:xfrm>
            <a:off x="946935" y="989568"/>
            <a:ext cx="3131743" cy="802478"/>
            <a:chOff x="109797" y="743261"/>
            <a:chExt cx="3131743" cy="802478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B44C2A4D-464A-407F-ADEB-EE4CDF027384}"/>
                </a:ext>
              </a:extLst>
            </p:cNvPr>
            <p:cNvSpPr/>
            <p:nvPr/>
          </p:nvSpPr>
          <p:spPr>
            <a:xfrm>
              <a:off x="109797" y="743261"/>
              <a:ext cx="3131743" cy="802478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/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517978E-BCE3-4DDC-B76D-542E72CDB0C9}"/>
                </a:ext>
              </a:extLst>
            </p:cNvPr>
            <p:cNvSpPr txBox="1"/>
            <p:nvPr/>
          </p:nvSpPr>
          <p:spPr>
            <a:xfrm>
              <a:off x="193351" y="815410"/>
              <a:ext cx="296772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一、如何绑定车辆信息</a:t>
              </a: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7DB28C39-A379-44F9-BBCE-4280AEEE910C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、请打开支付宝，扫描挪车卡上的二维码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、进入车辆绑定页面，输出车牌号与手机号即可完成绑定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1BCAD90D-D698-4F39-A2F2-390DA2E15EE3}"/>
              </a:ext>
            </a:extLst>
          </p:cNvPr>
          <p:cNvGrpSpPr/>
          <p:nvPr/>
        </p:nvGrpSpPr>
        <p:grpSpPr>
          <a:xfrm>
            <a:off x="946935" y="1864195"/>
            <a:ext cx="3131743" cy="809079"/>
            <a:chOff x="109797" y="743260"/>
            <a:chExt cx="3131743" cy="809079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685AB30-6BF7-40CC-B092-B1CABA97A28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58D7BE7-7CE6-4535-9EB6-036220A69BDE}"/>
                </a:ext>
              </a:extLst>
            </p:cNvPr>
            <p:cNvSpPr txBox="1"/>
            <p:nvPr/>
          </p:nvSpPr>
          <p:spPr>
            <a:xfrm>
              <a:off x="193351" y="815410"/>
              <a:ext cx="291866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二、如何通知您挪车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4460A485-3A37-4B48-963A-E9F7084D968E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、他人打开支付宝，扫描挪车卡上的二维码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、系统通过虚拟电话的方式隐号通知您挪车，双方号码互不可见，保障隐私安全</a:t>
              </a: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85989D6F-BE3E-42C3-AE0E-EED25491AEA1}"/>
              </a:ext>
            </a:extLst>
          </p:cNvPr>
          <p:cNvGrpSpPr/>
          <p:nvPr/>
        </p:nvGrpSpPr>
        <p:grpSpPr>
          <a:xfrm>
            <a:off x="946934" y="2739631"/>
            <a:ext cx="3131743" cy="809079"/>
            <a:chOff x="109797" y="743260"/>
            <a:chExt cx="3131743" cy="809079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2D8023FD-3302-4B09-826B-C077C60ED2D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2F31A77-EDB8-491A-80EB-30267CF1BF81}"/>
                </a:ext>
              </a:extLst>
            </p:cNvPr>
            <p:cNvSpPr txBox="1"/>
            <p:nvPr/>
          </p:nvSpPr>
          <p:spPr>
            <a:xfrm>
              <a:off x="193351" y="815410"/>
              <a:ext cx="291866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三、如何解绑车辆信息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E0C6AFF6-6242-4C8F-84B4-799DC77CDFB2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、请打开支付宝，扫描挪车卡上的二维码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、打开挪车码管理页面，通过“解绑”功能接触绑定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、解除绑定后的挪车码，可随时再次被绑定</a:t>
              </a:r>
            </a:p>
          </p:txBody>
        </p:sp>
      </p:grpSp>
      <p:sp>
        <p:nvSpPr>
          <p:cNvPr id="16" name="内容占位符 13">
            <a:extLst>
              <a:ext uri="{FF2B5EF4-FFF2-40B4-BE49-F238E27FC236}">
                <a16:creationId xmlns:a16="http://schemas.microsoft.com/office/drawing/2014/main" id="{05815C2F-D145-4B3A-A97C-8E124294FB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</p:spPr>
        <p:txBody>
          <a:bodyPr/>
          <a:lstStyle/>
          <a:p>
            <a:r>
              <a:rPr lang="zh-CN" altLang="en-US" dirty="0"/>
              <a:t>参照齐车大圣</a:t>
            </a:r>
            <a:endParaRPr lang="en-US" altLang="zh-CN" dirty="0"/>
          </a:p>
          <a:p>
            <a:r>
              <a:rPr lang="zh-CN" altLang="en-US" dirty="0"/>
              <a:t>扫码示意图、绑定页面图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扫码示意图、挪车页面图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扫码示意图、解绑页面图</a:t>
            </a:r>
          </a:p>
        </p:txBody>
      </p:sp>
    </p:spTree>
    <p:extLst>
      <p:ext uri="{BB962C8B-B14F-4D97-AF65-F5344CB8AC3E}">
        <p14:creationId xmlns:p14="http://schemas.microsoft.com/office/powerpoint/2010/main" val="15578222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69D868-6FC1-4193-9F6F-A89F28794DDB}"/>
              </a:ext>
            </a:extLst>
          </p:cNvPr>
          <p:cNvGrpSpPr/>
          <p:nvPr/>
        </p:nvGrpSpPr>
        <p:grpSpPr>
          <a:xfrm>
            <a:off x="1162844" y="2417811"/>
            <a:ext cx="2689192" cy="842228"/>
            <a:chOff x="1007925" y="887566"/>
            <a:chExt cx="2963128" cy="928022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D6B0E9DE-D732-4005-9DF6-1840D33D6242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9B8D232-CDCE-4DCB-8603-6D4B80148C17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F7035DC-D065-4249-ABD2-356B785B95DA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冠德石油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FD3BCA7-C4A8-455F-875C-53277FCDDB17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元加油券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57805F3-16A2-430B-AF90-F27DD6FC35E6}"/>
              </a:ext>
            </a:extLst>
          </p:cNvPr>
          <p:cNvGrpSpPr/>
          <p:nvPr/>
        </p:nvGrpSpPr>
        <p:grpSpPr>
          <a:xfrm>
            <a:off x="1152608" y="3331403"/>
            <a:ext cx="2689192" cy="842228"/>
            <a:chOff x="1007925" y="887566"/>
            <a:chExt cx="2963128" cy="92802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28CB1D2E-E15C-4AD6-B748-EA549DCE880C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57987F-8442-4A16-9FB8-27AFD55A4666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915F3F3-3662-4503-8E5B-6F9B08665F91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饿了么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6D77722-48C0-49EE-93B6-52C7F62C39D6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元红包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4790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8" y="59216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购买实体挪车码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997981" y="2335523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33" name="图片 32">
            <a:hlinkClick r:id="rId4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65863" y="2446341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05643" y="2405076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BF01050-FA84-4549-A500-6B4804E84B1D}"/>
              </a:ext>
            </a:extLst>
          </p:cNvPr>
          <p:cNvSpPr/>
          <p:nvPr/>
        </p:nvSpPr>
        <p:spPr>
          <a:xfrm>
            <a:off x="1013305" y="3926579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9AB2301-B792-4D47-981B-3BB7D366EB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81187" y="4037397"/>
            <a:ext cx="116630" cy="17562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1B0B2FBA-7738-4D2E-9559-B4934FF53036}"/>
              </a:ext>
            </a:extLst>
          </p:cNvPr>
          <p:cNvSpPr txBox="1"/>
          <p:nvPr/>
        </p:nvSpPr>
        <p:spPr>
          <a:xfrm>
            <a:off x="1020967" y="3996132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关于扫码挪车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D430B41-35D5-4A81-8DD1-30E09CDAD9F5}"/>
              </a:ext>
            </a:extLst>
          </p:cNvPr>
          <p:cNvSpPr/>
          <p:nvPr/>
        </p:nvSpPr>
        <p:spPr>
          <a:xfrm>
            <a:off x="1005643" y="1886361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7" name="图片 36">
            <a:hlinkClick r:id="rId6" action="ppaction://hlinksldjump"/>
            <a:extLst>
              <a:ext uri="{FF2B5EF4-FFF2-40B4-BE49-F238E27FC236}">
                <a16:creationId xmlns:a16="http://schemas.microsoft.com/office/drawing/2014/main" id="{AE0F59B9-0F8D-4E40-A722-76F0A6018D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73525" y="1997179"/>
            <a:ext cx="116630" cy="175628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1BCA7CAF-6D22-4326-BA8F-524CB71151A8}"/>
              </a:ext>
            </a:extLst>
          </p:cNvPr>
          <p:cNvSpPr txBox="1"/>
          <p:nvPr/>
        </p:nvSpPr>
        <p:spPr>
          <a:xfrm>
            <a:off x="1013305" y="1955914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我的挪车码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09055" y="573432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B5CECEE-B6E1-46AB-84A8-310CEBEB507F}"/>
              </a:ext>
            </a:extLst>
          </p:cNvPr>
          <p:cNvGrpSpPr/>
          <p:nvPr/>
        </p:nvGrpSpPr>
        <p:grpSpPr>
          <a:xfrm>
            <a:off x="944176" y="258857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A30FA5A-DDB8-4FB0-8E8F-FC8654401E2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CC41D01E-A35F-489F-B444-2DBE5FE54A06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4A2D279-9E96-442B-A664-97419C2F6A13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79D73F47-B3F6-4FA1-A731-35278C0E8D12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4C6F297-8F9E-4581-BF3E-9251031E745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66" name="图片 65">
            <a:hlinkClick r:id="rId5" action="ppaction://hlinksldjump"/>
            <a:extLst>
              <a:ext uri="{FF2B5EF4-FFF2-40B4-BE49-F238E27FC236}">
                <a16:creationId xmlns:a16="http://schemas.microsoft.com/office/drawing/2014/main" id="{8E7A9FBC-6E49-4D68-80BB-0ED644005B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95618" y="3274061"/>
            <a:ext cx="111780" cy="149518"/>
          </a:xfrm>
          <a:prstGeom prst="rect">
            <a:avLst/>
          </a:prstGeom>
        </p:spPr>
      </p:pic>
      <p:sp>
        <p:nvSpPr>
          <p:cNvPr id="67" name="文本框 66">
            <a:extLst>
              <a:ext uri="{FF2B5EF4-FFF2-40B4-BE49-F238E27FC236}">
                <a16:creationId xmlns:a16="http://schemas.microsoft.com/office/drawing/2014/main" id="{AD0C7365-9227-44A9-A4E9-D7ECD06CF897}"/>
              </a:ext>
            </a:extLst>
          </p:cNvPr>
          <p:cNvSpPr txBox="1"/>
          <p:nvPr/>
        </p:nvSpPr>
        <p:spPr>
          <a:xfrm>
            <a:off x="1034284" y="356958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D7BA0E7-F513-468D-9211-20530E7BE06E}"/>
              </a:ext>
            </a:extLst>
          </p:cNvPr>
          <p:cNvGrpSpPr/>
          <p:nvPr/>
        </p:nvGrpSpPr>
        <p:grpSpPr>
          <a:xfrm>
            <a:off x="941701" y="3837711"/>
            <a:ext cx="3131744" cy="365164"/>
            <a:chOff x="949565" y="2121551"/>
            <a:chExt cx="3131744" cy="365164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449DFF0-CE5E-458F-81FD-DBB9285478E3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F458370E-D4BB-4D42-BF91-7D9BF8CB8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279EC8DE-0AEA-4A2F-B01A-48B81248BB80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自己扫已经打印出来的体验码，展现此页面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如需修改，删除后，重新生成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5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B966004-151D-46E4-95CD-44DA23C13850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5DF1C45-4AE4-43BA-A73B-B582075A1F2F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05D4C547-B525-4984-9529-02AC0168650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4B24FB7-1AC1-4E41-9361-1AE7D135253E}"/>
              </a:ext>
            </a:extLst>
          </p:cNvPr>
          <p:cNvSpPr txBox="1"/>
          <p:nvPr/>
        </p:nvSpPr>
        <p:spPr>
          <a:xfrm>
            <a:off x="1137062" y="3200350"/>
            <a:ext cx="2720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确认删除该挪车码？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删除后，您已经打印出来的挪车码将不可用，必须重新生成打印</a:t>
            </a:r>
          </a:p>
        </p:txBody>
      </p:sp>
      <p:sp>
        <p:nvSpPr>
          <p:cNvPr id="25" name="文本框 24">
            <a:hlinkClick r:id="rId2" action="ppaction://hlinksldjump"/>
            <a:extLst>
              <a:ext uri="{FF2B5EF4-FFF2-40B4-BE49-F238E27FC236}">
                <a16:creationId xmlns:a16="http://schemas.microsoft.com/office/drawing/2014/main" id="{78D53624-5B5C-47C0-9F3D-936D7F9069B9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3CA8286-946A-41E1-9B0E-27208ADE1DBF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280201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自己扫已经绑定的实体码，展现此页面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如需修改，解绑后，重新绑定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3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224183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1328</Words>
  <Application>Microsoft Office PowerPoint</Application>
  <PresentationFormat>宽屏</PresentationFormat>
  <Paragraphs>250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微软雅黑</vt:lpstr>
      <vt:lpstr>Arial</vt:lpstr>
      <vt:lpstr>Office 主题​​</vt:lpstr>
      <vt:lpstr>业务说明</vt:lpstr>
      <vt:lpstr>扫码挪车</vt:lpstr>
      <vt:lpstr>车辆信息</vt:lpstr>
      <vt:lpstr>&lt;挪车码</vt:lpstr>
      <vt:lpstr>个人中心</vt:lpstr>
      <vt:lpstr>&lt;我的挪车码</vt:lpstr>
      <vt:lpstr>&lt; 挪车码</vt:lpstr>
      <vt:lpstr>&lt; 挪车码</vt:lpstr>
      <vt:lpstr>&lt; 挪车码</vt:lpstr>
      <vt:lpstr>&lt; 挪车码</vt:lpstr>
      <vt:lpstr>&lt; 购买挪车卡</vt:lpstr>
      <vt:lpstr>&lt; 我的地址</vt:lpstr>
      <vt:lpstr>&lt; 购买成功</vt:lpstr>
      <vt:lpstr>&lt; 我的订单</vt:lpstr>
      <vt:lpstr>&lt; 订单状态</vt:lpstr>
      <vt:lpstr>&lt; 订单状态</vt:lpstr>
      <vt:lpstr>&lt;配送信息</vt:lpstr>
      <vt:lpstr>绑定挪车码</vt:lpstr>
      <vt:lpstr>挪车码已经作废</vt:lpstr>
      <vt:lpstr>挪车码已经作废</vt:lpstr>
      <vt:lpstr>请Ta挪车</vt:lpstr>
      <vt:lpstr>&lt;配送信息</vt:lpstr>
      <vt:lpstr>&lt;常见问题</vt:lpstr>
      <vt:lpstr>&lt;使用帮助</vt:lpstr>
      <vt:lpstr>发现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382</cp:revision>
  <dcterms:created xsi:type="dcterms:W3CDTF">2018-02-07T03:59:24Z</dcterms:created>
  <dcterms:modified xsi:type="dcterms:W3CDTF">2018-03-13T06:03:05Z</dcterms:modified>
</cp:coreProperties>
</file>

<file path=docProps/thumbnail.jpeg>
</file>